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222"/>
    <a:srgbClr val="C9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620" y="19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08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86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89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2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04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2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39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69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61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36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94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E7064-0FB6-41A4-BFFF-442EE1607248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747C9-93E3-4478-BD99-23801482A3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74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à coins arrondis 16"/>
          <p:cNvSpPr/>
          <p:nvPr/>
        </p:nvSpPr>
        <p:spPr>
          <a:xfrm>
            <a:off x="260648" y="7761312"/>
            <a:ext cx="2592288" cy="1008112"/>
          </a:xfrm>
          <a:prstGeom prst="roundRect">
            <a:avLst/>
          </a:prstGeom>
          <a:solidFill>
            <a:srgbClr val="F68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005064" y="7763125"/>
            <a:ext cx="2592288" cy="1006299"/>
          </a:xfrm>
          <a:prstGeom prst="roundRect">
            <a:avLst/>
          </a:prstGeom>
          <a:solidFill>
            <a:srgbClr val="F68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0065" y="3977982"/>
            <a:ext cx="293779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91230"/>
                </a:solidFill>
              </a:rPr>
              <a:t>Métiers du SPORT</a:t>
            </a:r>
          </a:p>
          <a:p>
            <a:endParaRPr lang="fr-FR" sz="1400" dirty="0"/>
          </a:p>
          <a:p>
            <a:r>
              <a:rPr lang="fr-FR" sz="1400" b="1" dirty="0"/>
              <a:t>BPJEPS Activités Physiques pour Tous</a:t>
            </a:r>
          </a:p>
          <a:p>
            <a:r>
              <a:rPr lang="fr-FR" sz="1400" dirty="0"/>
              <a:t>Femmes : </a:t>
            </a:r>
            <a:r>
              <a:rPr lang="fr-FR" sz="1400" dirty="0" smtClean="0"/>
              <a:t>23,33%</a:t>
            </a:r>
            <a:endParaRPr lang="fr-FR" sz="1400" dirty="0"/>
          </a:p>
          <a:p>
            <a:r>
              <a:rPr lang="fr-FR" sz="1400" dirty="0"/>
              <a:t>Hommes : </a:t>
            </a:r>
            <a:r>
              <a:rPr lang="fr-FR" sz="1400" dirty="0" smtClean="0"/>
              <a:t>76,67%</a:t>
            </a:r>
            <a:endParaRPr lang="fr-FR" sz="1400" dirty="0"/>
          </a:p>
          <a:p>
            <a:r>
              <a:rPr lang="fr-FR" sz="1400" dirty="0"/>
              <a:t>Réussite à l’examen : </a:t>
            </a:r>
            <a:r>
              <a:rPr lang="fr-FR" sz="1400" b="1" dirty="0" smtClean="0"/>
              <a:t>93,75</a:t>
            </a:r>
            <a:r>
              <a:rPr lang="fr-FR" sz="1400" b="1" dirty="0" smtClean="0"/>
              <a:t>%</a:t>
            </a:r>
            <a:endParaRPr lang="fr-FR" sz="1400" b="1" dirty="0"/>
          </a:p>
          <a:p>
            <a:endParaRPr lang="fr-FR" sz="1400" dirty="0"/>
          </a:p>
          <a:p>
            <a:r>
              <a:rPr lang="fr-FR" sz="1400" b="1" dirty="0"/>
              <a:t>BPJEPS Activités de la Forme</a:t>
            </a:r>
          </a:p>
          <a:p>
            <a:r>
              <a:rPr lang="fr-FR" sz="1400" dirty="0"/>
              <a:t>Femmes : </a:t>
            </a:r>
            <a:r>
              <a:rPr lang="fr-FR" sz="1400" dirty="0" smtClean="0"/>
              <a:t>33,33%</a:t>
            </a:r>
            <a:endParaRPr lang="fr-FR" sz="1400" dirty="0"/>
          </a:p>
          <a:p>
            <a:r>
              <a:rPr lang="fr-FR" sz="1400" dirty="0"/>
              <a:t>Hommes : </a:t>
            </a:r>
            <a:r>
              <a:rPr lang="fr-FR" sz="1400" dirty="0" smtClean="0"/>
              <a:t>66,66%</a:t>
            </a:r>
            <a:endParaRPr lang="fr-FR" sz="1400" dirty="0"/>
          </a:p>
          <a:p>
            <a:r>
              <a:rPr lang="fr-FR" sz="1400" dirty="0"/>
              <a:t>Réussite à l’examen : </a:t>
            </a:r>
            <a:r>
              <a:rPr lang="fr-FR" sz="1400" b="1" dirty="0" smtClean="0"/>
              <a:t>84,60%</a:t>
            </a:r>
            <a:endParaRPr lang="fr-FR" sz="1400" b="1" dirty="0"/>
          </a:p>
          <a:p>
            <a:endParaRPr lang="fr-FR" sz="1400" b="1" dirty="0"/>
          </a:p>
          <a:p>
            <a:r>
              <a:rPr lang="fr-FR" sz="1400" b="1" dirty="0"/>
              <a:t>BPJEPS Activités Sports-Collectifs</a:t>
            </a:r>
          </a:p>
          <a:p>
            <a:r>
              <a:rPr lang="fr-FR" sz="1400" dirty="0"/>
              <a:t>Femmes : 0%</a:t>
            </a:r>
          </a:p>
          <a:p>
            <a:r>
              <a:rPr lang="fr-FR" sz="1400" dirty="0"/>
              <a:t>Hommes : 100%</a:t>
            </a:r>
          </a:p>
          <a:p>
            <a:r>
              <a:rPr lang="fr-FR" sz="1400" dirty="0"/>
              <a:t>Réussite à l’examen : </a:t>
            </a:r>
            <a:r>
              <a:rPr lang="fr-FR" sz="1400" b="1" dirty="0" smtClean="0"/>
              <a:t>66.66%</a:t>
            </a:r>
            <a:endParaRPr lang="fr-FR" sz="1400" b="1" dirty="0"/>
          </a:p>
          <a:p>
            <a:endParaRPr lang="fr-FR" sz="900" dirty="0"/>
          </a:p>
          <a:p>
            <a:endParaRPr lang="fr-FR" sz="1400" dirty="0"/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TOTAL METIERS DU SPORT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Femmes : </a:t>
            </a:r>
            <a:r>
              <a:rPr lang="fr-FR" sz="1400" b="1" dirty="0" smtClean="0">
                <a:solidFill>
                  <a:schemeClr val="bg1"/>
                </a:solidFill>
              </a:rPr>
              <a:t>18,88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Hommes : </a:t>
            </a:r>
            <a:r>
              <a:rPr lang="fr-FR" sz="1400" b="1" dirty="0" smtClean="0">
                <a:solidFill>
                  <a:schemeClr val="bg1"/>
                </a:solidFill>
              </a:rPr>
              <a:t>81,12</a:t>
            </a:r>
            <a:r>
              <a:rPr lang="fr-FR" sz="1400" b="1" dirty="0" smtClean="0">
                <a:solidFill>
                  <a:schemeClr val="bg1"/>
                </a:solidFill>
              </a:rPr>
              <a:t>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Réussite aux </a:t>
            </a:r>
            <a:r>
              <a:rPr lang="fr-FR" sz="1600" b="1" dirty="0" smtClean="0">
                <a:solidFill>
                  <a:schemeClr val="bg1"/>
                </a:solidFill>
              </a:rPr>
              <a:t>examens: 81,67%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861048" y="3977982"/>
            <a:ext cx="2952329" cy="4855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91230"/>
                </a:solidFill>
              </a:rPr>
              <a:t>Métiers TERTIAIRES</a:t>
            </a:r>
          </a:p>
          <a:p>
            <a:pPr algn="r"/>
            <a:endParaRPr lang="fr-FR" sz="800" dirty="0"/>
          </a:p>
          <a:p>
            <a:pPr algn="r">
              <a:tabLst>
                <a:tab pos="2600325" algn="l"/>
              </a:tabLst>
            </a:pPr>
            <a:r>
              <a:rPr lang="fr-FR" sz="1100" b="1" dirty="0"/>
              <a:t>Titre PRO Assistant de Direction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</a:t>
            </a:r>
            <a:r>
              <a:rPr lang="fr-FR" sz="1100" dirty="0" smtClean="0"/>
              <a:t>94%</a:t>
            </a:r>
            <a:endParaRPr lang="fr-FR" sz="1100" dirty="0"/>
          </a:p>
          <a:p>
            <a:pPr algn="r">
              <a:tabLst>
                <a:tab pos="2600325" algn="l"/>
              </a:tabLst>
            </a:pPr>
            <a:r>
              <a:rPr lang="fr-FR" sz="1100" dirty="0"/>
              <a:t>Hommes : 6</a:t>
            </a:r>
            <a:r>
              <a:rPr lang="fr-FR" sz="1100" dirty="0" smtClean="0"/>
              <a:t>%</a:t>
            </a:r>
            <a:endParaRPr lang="fr-FR" sz="1100" dirty="0"/>
          </a:p>
          <a:p>
            <a:pPr algn="r">
              <a:tabLst>
                <a:tab pos="2600325" algn="l"/>
              </a:tabLst>
            </a:pPr>
            <a:r>
              <a:rPr lang="fr-FR" sz="1100" dirty="0"/>
              <a:t>Réussite à l’examen : </a:t>
            </a:r>
            <a:r>
              <a:rPr lang="fr-FR" sz="1100" b="1" dirty="0" smtClean="0"/>
              <a:t>100%</a:t>
            </a:r>
            <a:endParaRPr lang="fr-FR" sz="1100" b="1" dirty="0"/>
          </a:p>
          <a:p>
            <a:pPr algn="r">
              <a:tabLst>
                <a:tab pos="2600325" algn="l"/>
              </a:tabLst>
            </a:pPr>
            <a:endParaRPr lang="fr-FR" sz="1100" dirty="0"/>
          </a:p>
          <a:p>
            <a:pPr algn="r">
              <a:tabLst>
                <a:tab pos="2600325" algn="l"/>
              </a:tabLst>
            </a:pPr>
            <a:r>
              <a:rPr lang="fr-FR" sz="1100" b="1" dirty="0"/>
              <a:t>Titre PRO Secrétaire-Assistant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100%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Hommes : 0%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Réussite à l’examen : </a:t>
            </a:r>
            <a:r>
              <a:rPr lang="fr-FR" sz="1100" b="1" dirty="0"/>
              <a:t>100%</a:t>
            </a:r>
          </a:p>
          <a:p>
            <a:pPr algn="r">
              <a:tabLst>
                <a:tab pos="2600325" algn="l"/>
              </a:tabLst>
            </a:pPr>
            <a:endParaRPr lang="fr-FR" sz="1100" b="1" dirty="0"/>
          </a:p>
          <a:p>
            <a:pPr algn="r">
              <a:tabLst>
                <a:tab pos="2600325" algn="l"/>
              </a:tabLst>
            </a:pPr>
            <a:r>
              <a:rPr lang="fr-FR" sz="1100" b="1" dirty="0"/>
              <a:t>Titre PRO Secrétaire-Comptable 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100%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Hommes : 0%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Réussite à l’examen : </a:t>
            </a:r>
            <a:r>
              <a:rPr lang="fr-FR" sz="1100" b="1" dirty="0"/>
              <a:t>9</a:t>
            </a:r>
            <a:r>
              <a:rPr lang="fr-FR" sz="1100" b="1" dirty="0" smtClean="0"/>
              <a:t>0%</a:t>
            </a:r>
            <a:endParaRPr lang="fr-FR" sz="1100" b="1" dirty="0"/>
          </a:p>
          <a:p>
            <a:pPr algn="r"/>
            <a:endParaRPr lang="fr-FR" sz="1100" dirty="0" smtClean="0"/>
          </a:p>
          <a:p>
            <a:pPr algn="r">
              <a:tabLst>
                <a:tab pos="2600325" algn="l"/>
              </a:tabLst>
            </a:pPr>
            <a:r>
              <a:rPr lang="fr-FR" sz="1100" b="1" dirty="0"/>
              <a:t>Titre PRO </a:t>
            </a:r>
            <a:r>
              <a:rPr lang="fr-FR" sz="1100" b="1" dirty="0" smtClean="0"/>
              <a:t>Comptable-Assistant </a:t>
            </a:r>
            <a:endParaRPr lang="fr-FR" sz="1100" b="1" dirty="0"/>
          </a:p>
          <a:p>
            <a:pPr algn="r">
              <a:tabLst>
                <a:tab pos="2600325" algn="l"/>
              </a:tabLst>
            </a:pPr>
            <a:r>
              <a:rPr lang="fr-FR" sz="1100" dirty="0"/>
              <a:t>Femmes : 100%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Hommes : 0%</a:t>
            </a:r>
          </a:p>
          <a:p>
            <a:pPr algn="r">
              <a:tabLst>
                <a:tab pos="2600325" algn="l"/>
              </a:tabLst>
            </a:pPr>
            <a:r>
              <a:rPr lang="fr-FR" sz="1100" dirty="0"/>
              <a:t>Réussite à l’examen : </a:t>
            </a:r>
            <a:r>
              <a:rPr lang="fr-FR" sz="1100" b="1" dirty="0" smtClean="0"/>
              <a:t>100%</a:t>
            </a:r>
            <a:endParaRPr lang="fr-FR" sz="1100" b="1" dirty="0"/>
          </a:p>
          <a:p>
            <a:pPr algn="r"/>
            <a:endParaRPr lang="fr-FR" sz="1050" dirty="0" smtClean="0"/>
          </a:p>
          <a:p>
            <a:pPr algn="r"/>
            <a:endParaRPr lang="fr-FR" sz="800" dirty="0"/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TOTAL METIERS TERTIARES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Femmes : </a:t>
            </a:r>
            <a:r>
              <a:rPr lang="fr-FR" sz="1400" b="1" dirty="0" smtClean="0">
                <a:solidFill>
                  <a:schemeClr val="bg1"/>
                </a:solidFill>
              </a:rPr>
              <a:t>98,5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Hommes : </a:t>
            </a:r>
            <a:r>
              <a:rPr lang="fr-FR" sz="1400" b="1" dirty="0" smtClean="0">
                <a:solidFill>
                  <a:schemeClr val="bg1"/>
                </a:solidFill>
              </a:rPr>
              <a:t>1,5 </a:t>
            </a:r>
            <a:r>
              <a:rPr lang="fr-FR" sz="1400" b="1" dirty="0">
                <a:solidFill>
                  <a:schemeClr val="bg1"/>
                </a:solidFill>
              </a:rPr>
              <a:t>%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Réussite aux </a:t>
            </a:r>
            <a:r>
              <a:rPr lang="fr-FR" sz="1600" b="1" dirty="0" smtClean="0">
                <a:solidFill>
                  <a:schemeClr val="bg1"/>
                </a:solidFill>
              </a:rPr>
              <a:t>examens: 97,5 </a:t>
            </a:r>
            <a:r>
              <a:rPr lang="fr-FR" sz="1600" b="1" dirty="0">
                <a:solidFill>
                  <a:schemeClr val="bg1"/>
                </a:solidFill>
              </a:rPr>
              <a:t>%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14805" r="24583" b="19621"/>
          <a:stretch/>
        </p:blipFill>
        <p:spPr bwMode="auto">
          <a:xfrm>
            <a:off x="0" y="-15552"/>
            <a:ext cx="68580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517232" y="0"/>
            <a:ext cx="1135630" cy="507234"/>
          </a:xfrm>
          <a:prstGeom prst="rect">
            <a:avLst/>
          </a:prstGeom>
          <a:solidFill>
            <a:srgbClr val="C91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420888" y="3224808"/>
            <a:ext cx="252028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681028" y="3080792"/>
            <a:ext cx="3348372" cy="360040"/>
          </a:xfrm>
          <a:prstGeom prst="roundRect">
            <a:avLst/>
          </a:prstGeom>
          <a:solidFill>
            <a:srgbClr val="C91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192716" y="3060757"/>
            <a:ext cx="2324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Bilan d’activité </a:t>
            </a:r>
            <a:r>
              <a:rPr lang="fr-FR" sz="2000" b="1" dirty="0" smtClean="0">
                <a:solidFill>
                  <a:schemeClr val="bg1"/>
                </a:solidFill>
              </a:rPr>
              <a:t>2022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84921" y="9273480"/>
            <a:ext cx="5968415" cy="432048"/>
          </a:xfrm>
          <a:prstGeom prst="roundRect">
            <a:avLst/>
          </a:prstGeom>
          <a:solidFill>
            <a:srgbClr val="C91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/>
              <a:t>Résultats aux examens toutes formations : </a:t>
            </a:r>
            <a:r>
              <a:rPr lang="fr-FR" sz="2200" dirty="0" smtClean="0"/>
              <a:t>89,58</a:t>
            </a:r>
            <a:r>
              <a:rPr lang="fr-FR" sz="2400" b="1" dirty="0" smtClean="0"/>
              <a:t>% </a:t>
            </a:r>
            <a:endParaRPr lang="fr-FR" sz="2400" b="1" dirty="0"/>
          </a:p>
        </p:txBody>
      </p:sp>
      <p:sp>
        <p:nvSpPr>
          <p:cNvPr id="20" name="Flèche vers le bas 19"/>
          <p:cNvSpPr/>
          <p:nvPr/>
        </p:nvSpPr>
        <p:spPr>
          <a:xfrm>
            <a:off x="1384040" y="8841432"/>
            <a:ext cx="288032" cy="36004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5157192" y="8841432"/>
            <a:ext cx="288032" cy="36004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/>
          <p:cNvSpPr/>
          <p:nvPr/>
        </p:nvSpPr>
        <p:spPr>
          <a:xfrm>
            <a:off x="2474894" y="5097016"/>
            <a:ext cx="1908212" cy="1800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Satisfaction stagiaires </a:t>
            </a:r>
          </a:p>
          <a:p>
            <a:pPr algn="ctr"/>
            <a:r>
              <a:rPr lang="fr-FR" b="1" dirty="0"/>
              <a:t> </a:t>
            </a:r>
            <a:r>
              <a:rPr lang="fr-FR" b="1" dirty="0" smtClean="0"/>
              <a:t>4,6/ </a:t>
            </a:r>
            <a:r>
              <a:rPr lang="fr-FR" b="1" dirty="0"/>
              <a:t>5</a:t>
            </a:r>
          </a:p>
          <a:p>
            <a:pPr algn="ctr"/>
            <a:r>
              <a:rPr lang="fr-FR" sz="1100" i="1" dirty="0"/>
              <a:t>Source : labonneformation.fr</a:t>
            </a:r>
          </a:p>
        </p:txBody>
      </p:sp>
    </p:spTree>
    <p:extLst>
      <p:ext uri="{BB962C8B-B14F-4D97-AF65-F5344CB8AC3E}">
        <p14:creationId xmlns:p14="http://schemas.microsoft.com/office/powerpoint/2010/main" val="1795236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185</Words>
  <Application>Microsoft Office PowerPoint</Application>
  <PresentationFormat>Format A4 (210 x 297 mm)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Jean-Baptiste HONORIN</dc:creator>
  <cp:lastModifiedBy>Catherine DOLLE</cp:lastModifiedBy>
  <cp:revision>25</cp:revision>
  <dcterms:created xsi:type="dcterms:W3CDTF">2021-06-01T08:46:53Z</dcterms:created>
  <dcterms:modified xsi:type="dcterms:W3CDTF">2023-03-30T10:25:34Z</dcterms:modified>
</cp:coreProperties>
</file>